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0" r:id="rId2"/>
  </p:sldIdLst>
  <p:sldSz cx="10058400" cy="7772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73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52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54380" y="1272011"/>
            <a:ext cx="8549640" cy="2705947"/>
          </a:xfrm>
        </p:spPr>
        <p:txBody>
          <a:bodyPr anchor="b"/>
          <a:lstStyle>
            <a:lvl1pPr algn="ctr"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57300" y="4082310"/>
            <a:ext cx="7543800" cy="1876530"/>
          </a:xfrm>
        </p:spPr>
        <p:txBody>
          <a:bodyPr/>
          <a:lstStyle>
            <a:lvl1pPr marL="0" indent="0" algn="ctr">
              <a:buNone/>
              <a:defRPr sz="2640"/>
            </a:lvl1pPr>
            <a:lvl2pPr marL="502920" indent="0" algn="ctr">
              <a:buNone/>
              <a:defRPr sz="2200"/>
            </a:lvl2pPr>
            <a:lvl3pPr marL="1005840" indent="0" algn="ctr">
              <a:buNone/>
              <a:defRPr sz="1980"/>
            </a:lvl3pPr>
            <a:lvl4pPr marL="1508760" indent="0" algn="ctr">
              <a:buNone/>
              <a:defRPr sz="1760"/>
            </a:lvl4pPr>
            <a:lvl5pPr marL="2011680" indent="0" algn="ctr">
              <a:buNone/>
              <a:defRPr sz="1760"/>
            </a:lvl5pPr>
            <a:lvl6pPr marL="2514600" indent="0" algn="ctr">
              <a:buNone/>
              <a:defRPr sz="1760"/>
            </a:lvl6pPr>
            <a:lvl7pPr marL="3017520" indent="0" algn="ctr">
              <a:buNone/>
              <a:defRPr sz="1760"/>
            </a:lvl7pPr>
            <a:lvl8pPr marL="3520440" indent="0" algn="ctr">
              <a:buNone/>
              <a:defRPr sz="1760"/>
            </a:lvl8pPr>
            <a:lvl9pPr marL="4023360" indent="0" algn="ctr">
              <a:buNone/>
              <a:defRPr sz="176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263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7139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198043" y="413808"/>
            <a:ext cx="2168843" cy="65867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1515" y="413808"/>
            <a:ext cx="6380798" cy="65867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8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24330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6277" y="1937705"/>
            <a:ext cx="8675370" cy="3233102"/>
          </a:xfrm>
        </p:spPr>
        <p:txBody>
          <a:bodyPr anchor="b"/>
          <a:lstStyle>
            <a:lvl1pPr>
              <a:defRPr sz="6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277" y="5201393"/>
            <a:ext cx="8675370" cy="1700212"/>
          </a:xfrm>
        </p:spPr>
        <p:txBody>
          <a:bodyPr/>
          <a:lstStyle>
            <a:lvl1pPr marL="0" indent="0">
              <a:buNone/>
              <a:defRPr sz="2640">
                <a:solidFill>
                  <a:schemeClr val="tx1"/>
                </a:solidFill>
              </a:defRPr>
            </a:lvl1pPr>
            <a:lvl2pPr marL="50292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2pPr>
            <a:lvl3pPr marL="1005840" indent="0">
              <a:buNone/>
              <a:defRPr sz="1980">
                <a:solidFill>
                  <a:schemeClr val="tx1">
                    <a:tint val="75000"/>
                  </a:schemeClr>
                </a:solidFill>
              </a:defRPr>
            </a:lvl3pPr>
            <a:lvl4pPr marL="15087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4pPr>
            <a:lvl5pPr marL="201168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5pPr>
            <a:lvl6pPr marL="251460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6pPr>
            <a:lvl7pPr marL="301752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7pPr>
            <a:lvl8pPr marL="352044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8pPr>
            <a:lvl9pPr marL="4023360" indent="0">
              <a:buNone/>
              <a:defRPr sz="17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3089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151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2065" y="2069042"/>
            <a:ext cx="4274820" cy="493151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896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413810"/>
            <a:ext cx="8675370" cy="150230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2826" y="1905318"/>
            <a:ext cx="4255174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2826" y="2839085"/>
            <a:ext cx="4255174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2066" y="1905318"/>
            <a:ext cx="4276130" cy="933767"/>
          </a:xfrm>
        </p:spPr>
        <p:txBody>
          <a:bodyPr anchor="b"/>
          <a:lstStyle>
            <a:lvl1pPr marL="0" indent="0">
              <a:buNone/>
              <a:defRPr sz="2640" b="1"/>
            </a:lvl1pPr>
            <a:lvl2pPr marL="502920" indent="0">
              <a:buNone/>
              <a:defRPr sz="2200" b="1"/>
            </a:lvl2pPr>
            <a:lvl3pPr marL="1005840" indent="0">
              <a:buNone/>
              <a:defRPr sz="1980" b="1"/>
            </a:lvl3pPr>
            <a:lvl4pPr marL="1508760" indent="0">
              <a:buNone/>
              <a:defRPr sz="1760" b="1"/>
            </a:lvl4pPr>
            <a:lvl5pPr marL="2011680" indent="0">
              <a:buNone/>
              <a:defRPr sz="1760" b="1"/>
            </a:lvl5pPr>
            <a:lvl6pPr marL="2514600" indent="0">
              <a:buNone/>
              <a:defRPr sz="1760" b="1"/>
            </a:lvl6pPr>
            <a:lvl7pPr marL="3017520" indent="0">
              <a:buNone/>
              <a:defRPr sz="1760" b="1"/>
            </a:lvl7pPr>
            <a:lvl8pPr marL="3520440" indent="0">
              <a:buNone/>
              <a:defRPr sz="1760" b="1"/>
            </a:lvl8pPr>
            <a:lvl9pPr marL="4023360" indent="0">
              <a:buNone/>
              <a:defRPr sz="176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2066" y="2839085"/>
            <a:ext cx="4276130" cy="417586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588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76115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72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76130" y="1119083"/>
            <a:ext cx="5092065" cy="5523442"/>
          </a:xfrm>
        </p:spPr>
        <p:txBody>
          <a:bodyPr/>
          <a:lstStyle>
            <a:lvl1pPr>
              <a:defRPr sz="3520"/>
            </a:lvl1pPr>
            <a:lvl2pPr>
              <a:defRPr sz="3080"/>
            </a:lvl2pPr>
            <a:lvl3pPr>
              <a:defRPr sz="264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9359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2825" y="518160"/>
            <a:ext cx="3244096" cy="1813560"/>
          </a:xfrm>
        </p:spPr>
        <p:txBody>
          <a:bodyPr anchor="b"/>
          <a:lstStyle>
            <a:lvl1pPr>
              <a:defRPr sz="352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76130" y="1119083"/>
            <a:ext cx="5092065" cy="5523442"/>
          </a:xfrm>
        </p:spPr>
        <p:txBody>
          <a:bodyPr anchor="t"/>
          <a:lstStyle>
            <a:lvl1pPr marL="0" indent="0">
              <a:buNone/>
              <a:defRPr sz="3520"/>
            </a:lvl1pPr>
            <a:lvl2pPr marL="502920" indent="0">
              <a:buNone/>
              <a:defRPr sz="3080"/>
            </a:lvl2pPr>
            <a:lvl3pPr marL="1005840" indent="0">
              <a:buNone/>
              <a:defRPr sz="2640"/>
            </a:lvl3pPr>
            <a:lvl4pPr marL="1508760" indent="0">
              <a:buNone/>
              <a:defRPr sz="2200"/>
            </a:lvl4pPr>
            <a:lvl5pPr marL="2011680" indent="0">
              <a:buNone/>
              <a:defRPr sz="2200"/>
            </a:lvl5pPr>
            <a:lvl6pPr marL="2514600" indent="0">
              <a:buNone/>
              <a:defRPr sz="2200"/>
            </a:lvl6pPr>
            <a:lvl7pPr marL="3017520" indent="0">
              <a:buNone/>
              <a:defRPr sz="2200"/>
            </a:lvl7pPr>
            <a:lvl8pPr marL="3520440" indent="0">
              <a:buNone/>
              <a:defRPr sz="2200"/>
            </a:lvl8pPr>
            <a:lvl9pPr marL="4023360" indent="0">
              <a:buNone/>
              <a:defRPr sz="22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2825" y="2331720"/>
            <a:ext cx="3244096" cy="4319800"/>
          </a:xfrm>
        </p:spPr>
        <p:txBody>
          <a:bodyPr/>
          <a:lstStyle>
            <a:lvl1pPr marL="0" indent="0">
              <a:buNone/>
              <a:defRPr sz="1760"/>
            </a:lvl1pPr>
            <a:lvl2pPr marL="502920" indent="0">
              <a:buNone/>
              <a:defRPr sz="1540"/>
            </a:lvl2pPr>
            <a:lvl3pPr marL="1005840" indent="0">
              <a:buNone/>
              <a:defRPr sz="1320"/>
            </a:lvl3pPr>
            <a:lvl4pPr marL="1508760" indent="0">
              <a:buNone/>
              <a:defRPr sz="1100"/>
            </a:lvl4pPr>
            <a:lvl5pPr marL="2011680" indent="0">
              <a:buNone/>
              <a:defRPr sz="1100"/>
            </a:lvl5pPr>
            <a:lvl6pPr marL="2514600" indent="0">
              <a:buNone/>
              <a:defRPr sz="1100"/>
            </a:lvl6pPr>
            <a:lvl7pPr marL="3017520" indent="0">
              <a:buNone/>
              <a:defRPr sz="1100"/>
            </a:lvl7pPr>
            <a:lvl8pPr marL="3520440" indent="0">
              <a:buNone/>
              <a:defRPr sz="1100"/>
            </a:lvl8pPr>
            <a:lvl9pPr marL="4023360" indent="0">
              <a:buNone/>
              <a:defRPr sz="11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9635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1515" y="413810"/>
            <a:ext cx="8675370" cy="150230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1515" y="2069042"/>
            <a:ext cx="8675370" cy="49315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151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1716E7-EA19-437F-9F07-2BB6BDC31FE2}" type="datetimeFigureOut">
              <a:rPr lang="en-US" smtClean="0"/>
              <a:t>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31845" y="7203865"/>
            <a:ext cx="339471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03745" y="7203865"/>
            <a:ext cx="2263140" cy="41380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0148C0-DD65-44A0-9BA4-84BBFAB1226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593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5840" rtl="0" eaLnBrk="1" latinLnBrk="0" hangingPunct="1">
        <a:lnSpc>
          <a:spcPct val="90000"/>
        </a:lnSpc>
        <a:spcBef>
          <a:spcPct val="0"/>
        </a:spcBef>
        <a:buNone/>
        <a:defRPr sz="48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460" indent="-251460" algn="l" defTabSz="1005840" rtl="0" eaLnBrk="1" latinLnBrk="0" hangingPunct="1">
        <a:lnSpc>
          <a:spcPct val="90000"/>
        </a:lnSpc>
        <a:spcBef>
          <a:spcPts val="1100"/>
        </a:spcBef>
        <a:buFont typeface="Arial" panose="020B0604020202020204" pitchFamily="34" charset="0"/>
        <a:buChar char="•"/>
        <a:defRPr sz="3080" kern="1200">
          <a:solidFill>
            <a:schemeClr val="tx1"/>
          </a:solidFill>
          <a:latin typeface="+mn-lt"/>
          <a:ea typeface="+mn-ea"/>
          <a:cs typeface="+mn-cs"/>
        </a:defRPr>
      </a:lvl1pPr>
      <a:lvl2pPr marL="7543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2573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7602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26314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76606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26898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77190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274820" indent="-251460" algn="l" defTabSz="1005840" rtl="0" eaLnBrk="1" latinLnBrk="0" hangingPunct="1">
        <a:lnSpc>
          <a:spcPct val="90000"/>
        </a:lnSpc>
        <a:spcBef>
          <a:spcPts val="550"/>
        </a:spcBef>
        <a:buFont typeface="Arial" panose="020B0604020202020204" pitchFamily="34" charset="0"/>
        <a:buChar char="•"/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3pPr>
      <a:lvl4pPr marL="15087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4pPr>
      <a:lvl5pPr marL="201168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6pPr>
      <a:lvl7pPr marL="301752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7pPr>
      <a:lvl8pPr marL="352044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8pPr>
      <a:lvl9pPr marL="4023360" algn="l" defTabSz="1005840" rtl="0" eaLnBrk="1" latinLnBrk="0" hangingPunct="1">
        <a:defRPr sz="198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5714" y="176906"/>
            <a:ext cx="3143284" cy="461665"/>
          </a:xfrm>
          <a:ln>
            <a:solidFill>
              <a:schemeClr val="tx1"/>
            </a:solidFill>
          </a:ln>
        </p:spPr>
        <p:txBody>
          <a:bodyPr>
            <a:noAutofit/>
          </a:bodyPr>
          <a:lstStyle/>
          <a:p>
            <a:pPr algn="ctr"/>
            <a:r>
              <a:rPr lang="en-US" sz="2400" b="1" dirty="0">
                <a:latin typeface="+mn-lt"/>
              </a:rPr>
              <a:t>The Chrome </a:t>
            </a:r>
            <a:r>
              <a:rPr lang="en-US" sz="2400" b="1" dirty="0" smtClean="0">
                <a:latin typeface="+mn-lt"/>
              </a:rPr>
              <a:t>Window</a:t>
            </a:r>
            <a:endParaRPr lang="en-IN" sz="2400" b="1" dirty="0">
              <a:latin typeface="+mn-lt"/>
            </a:endParaRPr>
          </a:p>
        </p:txBody>
      </p:sp>
      <p:pic>
        <p:nvPicPr>
          <p:cNvPr id="4" name="Picture 3" descr="A screenshot shows a chrome window with the following details. The chrome window shows two tabs on top of the screenshot. The first tab reads, welcome to Tyson foods. The second window is a new tab. The top right corner of the window shows the minimize, restore down, maximize and close buttons. The navigation buttons show back arrow, forward arrow and the reload/refresh page. The webpage address or the u r l reads, Tyson foods dot com. The address bar or search bar is highlighted. A vertical bar on the far right of the window is labeled scroll bar. The webpage, which lies below the address bar, shows Tyson website.&#10;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363" y="372698"/>
            <a:ext cx="9565453" cy="7230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5927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318</TotalTime>
  <Words>3</Words>
  <Application>Microsoft Office PowerPoint</Application>
  <PresentationFormat>Custom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The Chrome Window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Chrome Window</dc:title>
  <dc:creator>Guckert, Denise A</dc:creator>
  <cp:lastModifiedBy>codemantra</cp:lastModifiedBy>
  <cp:revision>13</cp:revision>
  <dcterms:created xsi:type="dcterms:W3CDTF">2022-09-13T15:44:59Z</dcterms:created>
  <dcterms:modified xsi:type="dcterms:W3CDTF">2023-02-28T14:20:16Z</dcterms:modified>
</cp:coreProperties>
</file>